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718A"/>
    <a:srgbClr val="FEE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Kunst, Poster, Bild enthält.&#10;&#10;KI-generierte Inhalte können fehlerhaft sein.">
            <a:extLst>
              <a:ext uri="{FF2B5EF4-FFF2-40B4-BE49-F238E27FC236}">
                <a16:creationId xmlns:a16="http://schemas.microsoft.com/office/drawing/2014/main" id="{86A61345-E368-3151-07BA-B8127DCDE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62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7858-49EA-41EA-8E47-719BAFF65080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76E18-D470-45FF-8C0C-28DE77C50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811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7858-49EA-41EA-8E47-719BAFF65080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76E18-D470-45FF-8C0C-28DE77C50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243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Autofit/>
          </a:bodyPr>
          <a:lstStyle>
            <a:lvl1pPr>
              <a:defRPr sz="4800" b="1">
                <a:latin typeface="Neue Haas Unica Pro" panose="020B0504030206020203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Untertitel 2"/>
          <p:cNvSpPr>
            <a:spLocks noGrp="1"/>
          </p:cNvSpPr>
          <p:nvPr>
            <p:ph type="subTitle" idx="1"/>
          </p:nvPr>
        </p:nvSpPr>
        <p:spPr>
          <a:xfrm>
            <a:off x="838200" y="3636415"/>
            <a:ext cx="8007165" cy="907813"/>
          </a:xfrm>
        </p:spPr>
        <p:txBody>
          <a:bodyPr/>
          <a:lstStyle>
            <a:lvl1pPr marL="0" indent="0">
              <a:buNone/>
              <a:defRPr>
                <a:solidFill>
                  <a:srgbClr val="21718A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804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2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  <a:latin typeface="Neue Haas Unica Pro" panose="020B0504030206020203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Untertitel 2"/>
          <p:cNvSpPr>
            <a:spLocks noGrp="1"/>
          </p:cNvSpPr>
          <p:nvPr>
            <p:ph type="subTitle" idx="1"/>
          </p:nvPr>
        </p:nvSpPr>
        <p:spPr>
          <a:xfrm>
            <a:off x="838200" y="3636415"/>
            <a:ext cx="8007165" cy="90781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10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25DF5BF6-ECF9-97D7-BC66-3F05D7E482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1" y="6176963"/>
            <a:ext cx="12191999" cy="681037"/>
          </a:xfrm>
          <a:prstGeom prst="rect">
            <a:avLst/>
          </a:prstGeom>
          <a:solidFill>
            <a:srgbClr val="FEE29A"/>
          </a:solidFill>
          <a:ln>
            <a:solidFill>
              <a:srgbClr val="FEE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206759"/>
            <a:ext cx="10515600" cy="618866"/>
          </a:xfrm>
        </p:spPr>
        <p:txBody>
          <a:bodyPr>
            <a:noAutofit/>
          </a:bodyPr>
          <a:lstStyle>
            <a:lvl1pPr>
              <a:defRPr sz="2800" b="1">
                <a:solidFill>
                  <a:srgbClr val="21718A"/>
                </a:solidFill>
                <a:latin typeface="Neue Haas Unica Pro" panose="020B0504030206020203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latin typeface="Neue Haas Unica Pro" panose="020B0504030206020203" pitchFamily="34" charset="0"/>
              </a:defRPr>
            </a:lvl1pPr>
            <a:lvl2pPr>
              <a:defRPr sz="2000">
                <a:latin typeface="Neue Haas Unica Pro" panose="020B0504030206020203" pitchFamily="34" charset="0"/>
              </a:defRPr>
            </a:lvl2pPr>
            <a:lvl3pPr>
              <a:defRPr sz="1800">
                <a:latin typeface="Neue Haas Unica Pro" panose="020B0504030206020203" pitchFamily="34" charset="0"/>
              </a:defRPr>
            </a:lvl3pPr>
            <a:lvl4pPr>
              <a:defRPr sz="1600">
                <a:latin typeface="Neue Haas Unica Pro" panose="020B0504030206020203" pitchFamily="34" charset="0"/>
              </a:defRPr>
            </a:lvl4pPr>
            <a:lvl5pPr>
              <a:defRPr sz="1600">
                <a:latin typeface="Neue Haas Unica Pro" panose="020B0504030206020203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4800" y="6334919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de-DE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9144000" y="6334919"/>
            <a:ext cx="2743200" cy="365125"/>
          </a:xfrm>
        </p:spPr>
        <p:txBody>
          <a:bodyPr/>
          <a:lstStyle/>
          <a:p>
            <a:fld id="{36376E18-D470-45FF-8C0C-28DE77C5000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6234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2F70F588-C84F-C0F8-3C02-83004FF032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838200" y="1212980"/>
            <a:ext cx="10515600" cy="477708"/>
          </a:xfrm>
        </p:spPr>
        <p:txBody>
          <a:bodyPr>
            <a:noAutofit/>
          </a:bodyPr>
          <a:lstStyle>
            <a:lvl1pPr>
              <a:defRPr sz="2800" b="1">
                <a:latin typeface="Neue Haas Unica Pro" panose="020B0504030206020203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/>
          </a:bodyPr>
          <a:lstStyle>
            <a:lvl1pPr>
              <a:defRPr sz="2400">
                <a:latin typeface="Neue Haas Unica Pro" panose="020B0504030206020203" pitchFamily="34" charset="0"/>
              </a:defRPr>
            </a:lvl1pPr>
            <a:lvl2pPr>
              <a:defRPr sz="2000">
                <a:latin typeface="Neue Haas Unica Pro" panose="020B0504030206020203" pitchFamily="34" charset="0"/>
              </a:defRPr>
            </a:lvl2pPr>
            <a:lvl3pPr>
              <a:defRPr sz="1800">
                <a:latin typeface="Neue Haas Unica Pro" panose="020B0504030206020203" pitchFamily="34" charset="0"/>
              </a:defRPr>
            </a:lvl3pPr>
            <a:lvl4pPr>
              <a:defRPr sz="1600">
                <a:latin typeface="Neue Haas Unica Pro" panose="020B0504030206020203" pitchFamily="34" charset="0"/>
              </a:defRPr>
            </a:lvl4pPr>
            <a:lvl5pPr>
              <a:defRPr sz="1600">
                <a:latin typeface="Neue Haas Unica Pro" panose="020B0504030206020203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486275"/>
          </a:xfrm>
        </p:spPr>
        <p:txBody>
          <a:bodyPr>
            <a:normAutofit/>
          </a:bodyPr>
          <a:lstStyle>
            <a:lvl1pPr>
              <a:defRPr sz="2400">
                <a:latin typeface="Neue Haas Unica Pro" panose="020B0504030206020203" pitchFamily="34" charset="0"/>
              </a:defRPr>
            </a:lvl1pPr>
            <a:lvl2pPr>
              <a:defRPr sz="2000">
                <a:latin typeface="Neue Haas Unica Pro" panose="020B0504030206020203" pitchFamily="34" charset="0"/>
              </a:defRPr>
            </a:lvl2pPr>
            <a:lvl3pPr>
              <a:defRPr sz="1800">
                <a:latin typeface="Neue Haas Unica Pro" panose="020B0504030206020203" pitchFamily="34" charset="0"/>
              </a:defRPr>
            </a:lvl3pPr>
            <a:lvl4pPr>
              <a:defRPr sz="1600">
                <a:latin typeface="Neue Haas Unica Pro" panose="020B0504030206020203" pitchFamily="34" charset="0"/>
              </a:defRPr>
            </a:lvl4pPr>
            <a:lvl5pPr>
              <a:defRPr sz="1600">
                <a:latin typeface="Neue Haas Unica Pro" panose="020B0504030206020203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1" y="6176963"/>
            <a:ext cx="12191999" cy="681037"/>
          </a:xfrm>
          <a:prstGeom prst="rect">
            <a:avLst/>
          </a:prstGeom>
          <a:solidFill>
            <a:srgbClr val="FEE29A"/>
          </a:solidFill>
          <a:ln>
            <a:solidFill>
              <a:srgbClr val="FEE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4800" y="6334919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de-DE" dirty="0"/>
          </a:p>
        </p:txBody>
      </p:sp>
      <p:sp>
        <p:nvSpPr>
          <p:cNvPr id="11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9144000" y="6334919"/>
            <a:ext cx="2743200" cy="365125"/>
          </a:xfrm>
        </p:spPr>
        <p:txBody>
          <a:bodyPr/>
          <a:lstStyle/>
          <a:p>
            <a:fld id="{36376E18-D470-45FF-8C0C-28DE77C5000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475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7858-49EA-41EA-8E47-719BAFF65080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76E18-D470-45FF-8C0C-28DE77C50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1831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7858-49EA-41EA-8E47-719BAFF65080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76E18-D470-45FF-8C0C-28DE77C50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0583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7858-49EA-41EA-8E47-719BAFF65080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76E18-D470-45FF-8C0C-28DE77C50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387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7858-49EA-41EA-8E47-719BAFF65080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76E18-D470-45FF-8C0C-28DE77C50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25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17858-49EA-41EA-8E47-719BAFF65080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76E18-D470-45FF-8C0C-28DE77C50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135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2" r:id="rId3"/>
    <p:sldLayoutId id="2147483650" r:id="rId4"/>
    <p:sldLayoutId id="2147483661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21718A"/>
          </a:solidFill>
          <a:latin typeface="Neue Haas Unica Pro" panose="020B0504030206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Neue Haas Unica Pro" panose="020B0504030206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Neue Haas Unica Pro" panose="020B0504030206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eue Haas Unica Pro" panose="020B0504030206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Neue Haas Unica Pro" panose="020B0504030206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Neue Haas Unica Pro" panose="020B0504030206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836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Neue Haas Unica Pro</vt:lpstr>
      <vt:lpstr>Calibri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Julia Boll</dc:creator>
  <cp:lastModifiedBy>Julia Boll</cp:lastModifiedBy>
  <cp:revision>10</cp:revision>
  <dcterms:created xsi:type="dcterms:W3CDTF">2025-04-23T10:47:36Z</dcterms:created>
  <dcterms:modified xsi:type="dcterms:W3CDTF">2025-06-19T11:58:45Z</dcterms:modified>
</cp:coreProperties>
</file>