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1718A"/>
    <a:srgbClr val="FEE2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5" d="100"/>
          <a:sy n="115" d="100"/>
        </p:scale>
        <p:origin x="70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Text, Kunst, Poster, Bild enthält.&#10;&#10;KI-generierte Inhalte können fehlerhaft sein.">
            <a:extLst>
              <a:ext uri="{FF2B5EF4-FFF2-40B4-BE49-F238E27FC236}">
                <a16:creationId xmlns:a16="http://schemas.microsoft.com/office/drawing/2014/main" id="{86A61345-E368-3151-07BA-B8127DCDEA8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6626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17858-49EA-41EA-8E47-719BAFF65080}" type="datetimeFigureOut">
              <a:rPr lang="de-DE" smtClean="0"/>
              <a:t>19.06.2025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76E18-D470-45FF-8C0C-28DE77C5000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481194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17858-49EA-41EA-8E47-719BAFF65080}" type="datetimeFigureOut">
              <a:rPr lang="de-DE" smtClean="0"/>
              <a:t>19.06.2025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76E18-D470-45FF-8C0C-28DE77C5000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624397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08"/>
          <a:stretch/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2103437"/>
            <a:ext cx="10515600" cy="1325563"/>
          </a:xfrm>
        </p:spPr>
        <p:txBody>
          <a:bodyPr>
            <a:noAutofit/>
          </a:bodyPr>
          <a:lstStyle>
            <a:lvl1pPr>
              <a:defRPr sz="4800" b="1">
                <a:latin typeface="Neue Haas Unica Pro" panose="020B0504030206020203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9" name="Untertitel 2"/>
          <p:cNvSpPr>
            <a:spLocks noGrp="1"/>
          </p:cNvSpPr>
          <p:nvPr>
            <p:ph type="subTitle" idx="1"/>
          </p:nvPr>
        </p:nvSpPr>
        <p:spPr>
          <a:xfrm>
            <a:off x="838200" y="3636415"/>
            <a:ext cx="8007165" cy="907813"/>
          </a:xfrm>
        </p:spPr>
        <p:txBody>
          <a:bodyPr/>
          <a:lstStyle>
            <a:lvl1pPr marL="0" indent="0">
              <a:buNone/>
              <a:defRPr>
                <a:solidFill>
                  <a:srgbClr val="21718A"/>
                </a:solidFill>
              </a:defRPr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58045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22"/>
          <a:stretch/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2103437"/>
            <a:ext cx="10515600" cy="1325563"/>
          </a:xfrm>
        </p:spPr>
        <p:txBody>
          <a:bodyPr>
            <a:noAutofit/>
          </a:bodyPr>
          <a:lstStyle>
            <a:lvl1pPr>
              <a:defRPr sz="4800" b="1">
                <a:solidFill>
                  <a:schemeClr val="bg1"/>
                </a:solidFill>
                <a:latin typeface="Neue Haas Unica Pro" panose="020B0504030206020203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9" name="Untertitel 2"/>
          <p:cNvSpPr>
            <a:spLocks noGrp="1"/>
          </p:cNvSpPr>
          <p:nvPr>
            <p:ph type="subTitle" idx="1"/>
          </p:nvPr>
        </p:nvSpPr>
        <p:spPr>
          <a:xfrm>
            <a:off x="838200" y="3636415"/>
            <a:ext cx="8007165" cy="907813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76105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Ein Bild, das Text, Screenshot enthält.&#10;&#10;KI-generierte Inhalte können fehlerhaft sein.">
            <a:extLst>
              <a:ext uri="{FF2B5EF4-FFF2-40B4-BE49-F238E27FC236}">
                <a16:creationId xmlns:a16="http://schemas.microsoft.com/office/drawing/2014/main" id="{25DF5BF6-ECF9-97D7-BC66-3F05D7E482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8" name="Rechteck 7"/>
          <p:cNvSpPr/>
          <p:nvPr userDrawn="1"/>
        </p:nvSpPr>
        <p:spPr>
          <a:xfrm>
            <a:off x="1" y="6176963"/>
            <a:ext cx="12191999" cy="681037"/>
          </a:xfrm>
          <a:prstGeom prst="rect">
            <a:avLst/>
          </a:prstGeom>
          <a:solidFill>
            <a:srgbClr val="FEE29A"/>
          </a:solidFill>
          <a:ln>
            <a:solidFill>
              <a:srgbClr val="FEE2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1206759"/>
            <a:ext cx="10515600" cy="618866"/>
          </a:xfrm>
        </p:spPr>
        <p:txBody>
          <a:bodyPr>
            <a:noAutofit/>
          </a:bodyPr>
          <a:lstStyle>
            <a:lvl1pPr>
              <a:defRPr sz="2800" b="1">
                <a:solidFill>
                  <a:srgbClr val="21718A"/>
                </a:solidFill>
                <a:latin typeface="Neue Haas Unica Pro" panose="020B0504030206020203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>
                <a:latin typeface="Neue Haas Unica Pro" panose="020B0504030206020203" pitchFamily="34" charset="0"/>
              </a:defRPr>
            </a:lvl1pPr>
            <a:lvl2pPr>
              <a:defRPr sz="2000">
                <a:latin typeface="Neue Haas Unica Pro" panose="020B0504030206020203" pitchFamily="34" charset="0"/>
              </a:defRPr>
            </a:lvl2pPr>
            <a:lvl3pPr>
              <a:defRPr sz="1800">
                <a:latin typeface="Neue Haas Unica Pro" panose="020B0504030206020203" pitchFamily="34" charset="0"/>
              </a:defRPr>
            </a:lvl3pPr>
            <a:lvl4pPr>
              <a:defRPr sz="1600">
                <a:latin typeface="Neue Haas Unica Pro" panose="020B0504030206020203" pitchFamily="34" charset="0"/>
              </a:defRPr>
            </a:lvl4pPr>
            <a:lvl5pPr>
              <a:defRPr sz="1600">
                <a:latin typeface="Neue Haas Unica Pro" panose="020B0504030206020203" pitchFamily="34" charset="0"/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04800" y="6334919"/>
            <a:ext cx="4114800" cy="365125"/>
          </a:xfrm>
        </p:spPr>
        <p:txBody>
          <a:bodyPr/>
          <a:lstStyle>
            <a:lvl1pPr algn="l">
              <a:defRPr/>
            </a:lvl1pPr>
          </a:lstStyle>
          <a:p>
            <a:endParaRPr lang="de-DE" dirty="0"/>
          </a:p>
        </p:txBody>
      </p:sp>
      <p:sp>
        <p:nvSpPr>
          <p:cNvPr id="9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9144000" y="6334919"/>
            <a:ext cx="2743200" cy="365125"/>
          </a:xfrm>
        </p:spPr>
        <p:txBody>
          <a:bodyPr/>
          <a:lstStyle/>
          <a:p>
            <a:fld id="{36376E18-D470-45FF-8C0C-28DE77C50008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862346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Text, Screenshot enthält.&#10;&#10;KI-generierte Inhalte können fehlerhaft sein.">
            <a:extLst>
              <a:ext uri="{FF2B5EF4-FFF2-40B4-BE49-F238E27FC236}">
                <a16:creationId xmlns:a16="http://schemas.microsoft.com/office/drawing/2014/main" id="{2F70F588-C84F-C0F8-3C02-83004FF0329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838200" y="1212980"/>
            <a:ext cx="10515600" cy="477708"/>
          </a:xfrm>
        </p:spPr>
        <p:txBody>
          <a:bodyPr>
            <a:noAutofit/>
          </a:bodyPr>
          <a:lstStyle>
            <a:lvl1pPr>
              <a:defRPr sz="2800" b="1">
                <a:latin typeface="Neue Haas Unica Pro" panose="020B0504030206020203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6" name="Inhaltsplatzhalter 2"/>
          <p:cNvSpPr>
            <a:spLocks noGrp="1"/>
          </p:cNvSpPr>
          <p:nvPr>
            <p:ph sz="half" idx="1"/>
          </p:nvPr>
        </p:nvSpPr>
        <p:spPr>
          <a:xfrm>
            <a:off x="838200" y="1690688"/>
            <a:ext cx="5181600" cy="4486275"/>
          </a:xfrm>
        </p:spPr>
        <p:txBody>
          <a:bodyPr>
            <a:normAutofit/>
          </a:bodyPr>
          <a:lstStyle>
            <a:lvl1pPr>
              <a:defRPr sz="2400">
                <a:latin typeface="Neue Haas Unica Pro" panose="020B0504030206020203" pitchFamily="34" charset="0"/>
              </a:defRPr>
            </a:lvl1pPr>
            <a:lvl2pPr>
              <a:defRPr sz="2000">
                <a:latin typeface="Neue Haas Unica Pro" panose="020B0504030206020203" pitchFamily="34" charset="0"/>
              </a:defRPr>
            </a:lvl2pPr>
            <a:lvl3pPr>
              <a:defRPr sz="1800">
                <a:latin typeface="Neue Haas Unica Pro" panose="020B0504030206020203" pitchFamily="34" charset="0"/>
              </a:defRPr>
            </a:lvl3pPr>
            <a:lvl4pPr>
              <a:defRPr sz="1600">
                <a:latin typeface="Neue Haas Unica Pro" panose="020B0504030206020203" pitchFamily="34" charset="0"/>
              </a:defRPr>
            </a:lvl4pPr>
            <a:lvl5pPr>
              <a:defRPr sz="1600">
                <a:latin typeface="Neue Haas Unica Pro" panose="020B0504030206020203" pitchFamily="34" charset="0"/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690688"/>
            <a:ext cx="5181600" cy="4486275"/>
          </a:xfrm>
        </p:spPr>
        <p:txBody>
          <a:bodyPr>
            <a:normAutofit/>
          </a:bodyPr>
          <a:lstStyle>
            <a:lvl1pPr>
              <a:defRPr sz="2400">
                <a:latin typeface="Neue Haas Unica Pro" panose="020B0504030206020203" pitchFamily="34" charset="0"/>
              </a:defRPr>
            </a:lvl1pPr>
            <a:lvl2pPr>
              <a:defRPr sz="2000">
                <a:latin typeface="Neue Haas Unica Pro" panose="020B0504030206020203" pitchFamily="34" charset="0"/>
              </a:defRPr>
            </a:lvl2pPr>
            <a:lvl3pPr>
              <a:defRPr sz="1800">
                <a:latin typeface="Neue Haas Unica Pro" panose="020B0504030206020203" pitchFamily="34" charset="0"/>
              </a:defRPr>
            </a:lvl3pPr>
            <a:lvl4pPr>
              <a:defRPr sz="1600">
                <a:latin typeface="Neue Haas Unica Pro" panose="020B0504030206020203" pitchFamily="34" charset="0"/>
              </a:defRPr>
            </a:lvl4pPr>
            <a:lvl5pPr>
              <a:defRPr sz="1600">
                <a:latin typeface="Neue Haas Unica Pro" panose="020B0504030206020203" pitchFamily="34" charset="0"/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9" name="Rechteck 8"/>
          <p:cNvSpPr/>
          <p:nvPr userDrawn="1"/>
        </p:nvSpPr>
        <p:spPr>
          <a:xfrm>
            <a:off x="1" y="6176963"/>
            <a:ext cx="12191999" cy="681037"/>
          </a:xfrm>
          <a:prstGeom prst="rect">
            <a:avLst/>
          </a:prstGeom>
          <a:solidFill>
            <a:srgbClr val="FEE29A"/>
          </a:solidFill>
          <a:ln>
            <a:solidFill>
              <a:srgbClr val="FEE2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04800" y="6334919"/>
            <a:ext cx="4114800" cy="365125"/>
          </a:xfrm>
        </p:spPr>
        <p:txBody>
          <a:bodyPr/>
          <a:lstStyle>
            <a:lvl1pPr algn="l">
              <a:defRPr/>
            </a:lvl1pPr>
          </a:lstStyle>
          <a:p>
            <a:endParaRPr lang="de-DE" dirty="0"/>
          </a:p>
        </p:txBody>
      </p:sp>
      <p:sp>
        <p:nvSpPr>
          <p:cNvPr id="11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9144000" y="6334919"/>
            <a:ext cx="2743200" cy="365125"/>
          </a:xfrm>
        </p:spPr>
        <p:txBody>
          <a:bodyPr/>
          <a:lstStyle/>
          <a:p>
            <a:fld id="{36376E18-D470-45FF-8C0C-28DE77C50008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54753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17858-49EA-41EA-8E47-719BAFF65080}" type="datetimeFigureOut">
              <a:rPr lang="de-DE" smtClean="0"/>
              <a:t>19.06.2025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76E18-D470-45FF-8C0C-28DE77C5000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618317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17858-49EA-41EA-8E47-719BAFF65080}" type="datetimeFigureOut">
              <a:rPr lang="de-DE" smtClean="0"/>
              <a:t>19.06.2025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76E18-D470-45FF-8C0C-28DE77C5000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705835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17858-49EA-41EA-8E47-719BAFF65080}" type="datetimeFigureOut">
              <a:rPr lang="de-DE" smtClean="0"/>
              <a:t>19.06.2025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76E18-D470-45FF-8C0C-28DE77C5000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038786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17858-49EA-41EA-8E47-719BAFF65080}" type="datetimeFigureOut">
              <a:rPr lang="de-DE" smtClean="0"/>
              <a:t>19.06.2025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76E18-D470-45FF-8C0C-28DE77C5000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38259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C17858-49EA-41EA-8E47-719BAFF65080}" type="datetimeFigureOut">
              <a:rPr lang="de-DE" smtClean="0"/>
              <a:t>19.06.2025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376E18-D470-45FF-8C0C-28DE77C5000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61351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62" r:id="rId3"/>
    <p:sldLayoutId id="2147483650" r:id="rId4"/>
    <p:sldLayoutId id="2147483661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rgbClr val="21718A"/>
          </a:solidFill>
          <a:latin typeface="Neue Haas Unica Pro" panose="020B05040302060202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Neue Haas Unica Pro" panose="020B05040302060202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Neue Haas Unica Pro" panose="020B05040302060202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Neue Haas Unica Pro" panose="020B05040302060202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Neue Haas Unica Pro" panose="020B05040302060202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Neue Haas Unica Pro" panose="020B05040302060202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48368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Breitbild</PresentationFormat>
  <Paragraphs>0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5" baseType="lpstr">
      <vt:lpstr>Arial</vt:lpstr>
      <vt:lpstr>Neue Haas Unica Pro</vt:lpstr>
      <vt:lpstr>Calibri</vt:lpstr>
      <vt:lpstr>Office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Julia Boll</dc:creator>
  <cp:lastModifiedBy>Julia Boll</cp:lastModifiedBy>
  <cp:revision>10</cp:revision>
  <dcterms:created xsi:type="dcterms:W3CDTF">2025-04-23T10:47:36Z</dcterms:created>
  <dcterms:modified xsi:type="dcterms:W3CDTF">2025-06-19T11:58:45Z</dcterms:modified>
</cp:coreProperties>
</file>